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8"/>
    <p:sldMasterId id="2147484333" r:id="rId9"/>
  </p:sldMasterIdLst>
  <p:notesMasterIdLst>
    <p:notesMasterId r:id="rId29"/>
  </p:notesMasterIdLst>
  <p:handoutMasterIdLst>
    <p:handoutMasterId r:id="rId30"/>
  </p:handoutMasterIdLst>
  <p:sldIdLst>
    <p:sldId id="256" r:id="rId10"/>
    <p:sldId id="291" r:id="rId11"/>
    <p:sldId id="289" r:id="rId12"/>
    <p:sldId id="275" r:id="rId13"/>
    <p:sldId id="272" r:id="rId14"/>
    <p:sldId id="276" r:id="rId15"/>
    <p:sldId id="263" r:id="rId16"/>
    <p:sldId id="278" r:id="rId17"/>
    <p:sldId id="277" r:id="rId18"/>
    <p:sldId id="279" r:id="rId19"/>
    <p:sldId id="283" r:id="rId20"/>
    <p:sldId id="284" r:id="rId21"/>
    <p:sldId id="287" r:id="rId22"/>
    <p:sldId id="290" r:id="rId23"/>
    <p:sldId id="285" r:id="rId24"/>
    <p:sldId id="286" r:id="rId25"/>
    <p:sldId id="282" r:id="rId26"/>
    <p:sldId id="281" r:id="rId27"/>
    <p:sldId id="267" r:id="rId2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>
        <p:scale>
          <a:sx n="100" d="100"/>
          <a:sy n="100" d="100"/>
        </p:scale>
        <p:origin x="72" y="276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theme" Target="theme/theme1.xml"/><Relationship Id="rId7" Type="http://schemas.openxmlformats.org/officeDocument/2006/relationships/customXml" Target="../customXml/item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2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4/6/2016 8:26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4/6/2016 8:26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tif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" y="2314933"/>
            <a:ext cx="12436474" cy="216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9" tIns="45718" rIns="91439" bIns="4571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88"/>
            <a:r>
              <a:rPr lang="es-ES" altLang="es-ES" sz="6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.NET Conference 2016</a:t>
            </a:r>
          </a:p>
          <a:p>
            <a:pPr algn="ctr" defTabSz="914388"/>
            <a:r>
              <a:rPr lang="es-ES" altLang="es-ES" sz="6600" dirty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Spain</a:t>
            </a:r>
          </a:p>
        </p:txBody>
      </p:sp>
    </p:spTree>
    <p:extLst>
      <p:ext uri="{BB962C8B-B14F-4D97-AF65-F5344CB8AC3E}">
        <p14:creationId xmlns:p14="http://schemas.microsoft.com/office/powerpoint/2010/main" val="83371200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4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6" y="2117165"/>
            <a:ext cx="7010334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8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7" y="409845"/>
            <a:ext cx="4164508" cy="153188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 userDrawn="1">
            <p:extLst/>
          </p:nvPr>
        </p:nvGraphicFramePr>
        <p:xfrm>
          <a:off x="718709" y="1668463"/>
          <a:ext cx="10972800" cy="5089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714248959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636315437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456172025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218280144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4156970815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34023810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1588856562"/>
                    </a:ext>
                  </a:extLst>
                </a:gridCol>
                <a:gridCol w="1371600">
                  <a:extLst>
                    <a:ext uri="{9D8B030D-6E8A-4147-A177-3AD203B41FA5}">
                      <a16:colId xmlns="" xmlns:a16="http://schemas.microsoft.com/office/drawing/2014/main" val="1739759280"/>
                    </a:ext>
                  </a:extLst>
                </a:gridCol>
              </a:tblGrid>
              <a:tr h="371222">
                <a:tc gridSpan="2">
                  <a:txBody>
                    <a:bodyPr/>
                    <a:lstStyle/>
                    <a:p>
                      <a:r>
                        <a:rPr lang="es-ES_tradnl" sz="1800" dirty="0">
                          <a:solidFill>
                            <a:srgbClr val="333333"/>
                          </a:solidFill>
                          <a:effectLst/>
                          <a:latin typeface="Segoe UI" panose="020B0502040204020203" pitchFamily="34" charset="0"/>
                          <a:ea typeface="Calibri" panose="020F0502020204030204" pitchFamily="34" charset="0"/>
                        </a:rPr>
                        <a:t>Patrocinadores</a:t>
                      </a:r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4552546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31000440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9725313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97496020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618663212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68240268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75702709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72634805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96734325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63842204"/>
                  </a:ext>
                </a:extLst>
              </a:tr>
              <a:tr h="371222">
                <a:tc gridSpan="2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Colaboradores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8" marR="91428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89054000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23884556"/>
                  </a:ext>
                </a:extLst>
              </a:tr>
              <a:tr h="371222"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06770854"/>
                  </a:ext>
                </a:extLst>
              </a:tr>
              <a:tr h="360426"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s-ES_tradnl" sz="17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38716887"/>
                  </a:ext>
                </a:extLst>
              </a:tr>
            </a:tbl>
          </a:graphicData>
        </a:graphic>
      </p:graphicFrame>
      <p:pic>
        <p:nvPicPr>
          <p:cNvPr id="5" name="Picture 4" descr="https://www.desarrollaconmicrosoft.com/Areas/Dotnetspain2016/Content/Images/logo-altran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2125662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https://www.desarrollaconmicrosoft.com/Areas/Dotnetspain2016/Content/Images/logo-devsdna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" b="4412"/>
          <a:stretch/>
        </p:blipFill>
        <p:spPr bwMode="auto">
          <a:xfrm>
            <a:off x="9175266" y="2013086"/>
            <a:ext cx="2293179" cy="914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https://www.desarrollaconmicrosoft.com/Areas/Dotnetspain2016/Content/Images/logo-encamina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2" y="3268373"/>
            <a:ext cx="2293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desarrollaconmicrosoft.com/Areas/Dotnetspain2016/Content/Images/logo-iliti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905" y="3194779"/>
            <a:ext cx="1486743" cy="1108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https://www.desarrollaconmicrosoft.com/Areas/Dotnetspain2016/Content/Images/logo-intelequia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475" y="3268373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https://www.desarrollaconmicrosoft.com/Areas/Dotnetspain2016/Content/Images/logo-plain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https://www.desarrollaconmicrosoft.com/Areas/Dotnetspain2016/Content/Images/logo-sogeti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94" y="4310887"/>
            <a:ext cx="229797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https://www.desarrollaconmicrosoft.com/Areas/Dotnetspain2016/Content/Images/logo-pue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1" y="5782684"/>
            <a:ext cx="2297969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 descr="https://www.desarrollaconmicrosoft.com/Areas/Dotnetspain2016/Content/Images/logo-ticjob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931" y="5756511"/>
            <a:ext cx="2297969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677931" y="2193931"/>
            <a:ext cx="2303226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200955" y="2038397"/>
            <a:ext cx="27432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686126" y="3150756"/>
            <a:ext cx="1779441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6200604" y="4025874"/>
            <a:ext cx="2743550" cy="140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8970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1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895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Section1</a:t>
            </a:r>
          </a:p>
          <a:p>
            <a:pPr lvl="1"/>
            <a:r>
              <a:rPr lang="en-US" dirty="0"/>
              <a:t>Subsection1</a:t>
            </a:r>
          </a:p>
          <a:p>
            <a:pPr lvl="1"/>
            <a:r>
              <a:rPr lang="en-US" dirty="0"/>
              <a:t>Subsection2</a:t>
            </a:r>
          </a:p>
          <a:p>
            <a:pPr lvl="0"/>
            <a:r>
              <a:rPr lang="en-US" dirty="0"/>
              <a:t>Section2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6652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9" y="1212859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43" y="1585051"/>
            <a:ext cx="3657601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2998003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6" y="1222350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6" y="4130624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6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6" y="367276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2506849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4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9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0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132451813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6" y="10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5714936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</p:spTree>
    <p:extLst>
      <p:ext uri="{BB962C8B-B14F-4D97-AF65-F5344CB8AC3E}">
        <p14:creationId xmlns:p14="http://schemas.microsoft.com/office/powerpoint/2010/main" val="31349618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59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0" indent="0">
              <a:buNone/>
              <a:defRPr>
                <a:solidFill>
                  <a:schemeClr val="bg1"/>
                </a:solidFill>
              </a:defRPr>
            </a:lvl2pPr>
            <a:lvl3pPr marL="571383" indent="0">
              <a:buNone/>
              <a:defRPr>
                <a:solidFill>
                  <a:schemeClr val="bg1"/>
                </a:solidFill>
              </a:defRPr>
            </a:lvl3pPr>
            <a:lvl4pPr marL="799936" indent="0">
              <a:buNone/>
              <a:defRPr>
                <a:solidFill>
                  <a:schemeClr val="bg1"/>
                </a:solidFill>
              </a:defRPr>
            </a:lvl4pPr>
            <a:lvl5pPr marL="102849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3864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3" y="1212859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83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36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490" marR="0" indent="0" algn="l" defTabSz="93273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Section1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4092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8" y="1363663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7" indent="0">
              <a:buNone/>
              <a:tabLst/>
              <a:defRPr sz="2000"/>
            </a:lvl3pPr>
            <a:lvl4pPr marL="460281" indent="0">
              <a:buNone/>
              <a:defRPr/>
            </a:lvl4pPr>
            <a:lvl5pPr marL="685660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7" y="1363663"/>
            <a:ext cx="5486398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27" indent="0">
              <a:buNone/>
              <a:tabLst/>
              <a:defRPr sz="2000"/>
            </a:lvl3pPr>
            <a:lvl4pPr marL="460281" indent="0">
              <a:buNone/>
              <a:defRPr/>
            </a:lvl4pPr>
            <a:lvl5pPr marL="685660" indent="0">
              <a:buNone/>
              <a:tabLst/>
              <a:defRPr/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5482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42" y="1212856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92" indent="-24129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34" indent="-342895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First level</a:t>
            </a:r>
          </a:p>
          <a:p>
            <a:pPr marL="0" lvl="1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Second level</a:t>
            </a:r>
          </a:p>
          <a:p>
            <a:pPr marL="0" lvl="2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Code section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6495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2"/>
            <a:ext cx="4501998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3" y="1236304"/>
            <a:ext cx="3524250" cy="74238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4" y="2142850"/>
            <a:ext cx="7010334" cy="885751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5400" dirty="0">
                <a:solidFill>
                  <a:srgbClr val="FFFFFF"/>
                </a:solidFill>
              </a:rPr>
              <a:t>Q&amp;A</a:t>
            </a:r>
            <a:endParaRPr lang="es-ES" sz="5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66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6" y="3981818"/>
            <a:ext cx="7010334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Role</a:t>
            </a:r>
          </a:p>
          <a:p>
            <a:pPr lvl="0"/>
            <a:r>
              <a:rPr lang="en-US" dirty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70" y="4928842"/>
            <a:ext cx="4501998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5" y="2998439"/>
            <a:ext cx="7010334" cy="983389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>
                <a:solidFill>
                  <a:srgbClr val="FFFFFF"/>
                </a:solidFill>
              </a:rPr>
              <a:t>No olvides realizar la encuesta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43" y="1236304"/>
            <a:ext cx="3524250" cy="74238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QR </a:t>
            </a:r>
            <a:r>
              <a:rPr lang="es-ES" dirty="0" err="1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4" y="2142850"/>
            <a:ext cx="7010334" cy="885751"/>
          </a:xfrm>
          <a:prstGeom prst="rect">
            <a:avLst/>
          </a:prstGeom>
          <a:noFill/>
        </p:spPr>
        <p:txBody>
          <a:bodyPr vert="horz" wrap="square" lIns="146302" tIns="91439" rIns="146302" bIns="91439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sz="5400" dirty="0">
                <a:solidFill>
                  <a:srgbClr val="FFFFFF"/>
                </a:solidFill>
              </a:rPr>
              <a:t>¡Gracias!</a:t>
            </a:r>
            <a:endParaRPr lang="es-ES" sz="5400" dirty="0">
              <a:solidFill>
                <a:srgbClr val="FFFFF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767105" y="6157051"/>
            <a:ext cx="3092455" cy="5336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932754"/>
            <a:r>
              <a:rPr lang="es-ES" sz="2800" b="1" dirty="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sz="1800" b="1" dirty="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98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448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78" tIns="146302" rIns="182878" bIns="146302" numCol="1" anchor="t" anchorCtr="0" compatLnSpc="1">
            <a:prstTxWarp prst="textNoShape">
              <a:avLst/>
            </a:prstTxWarp>
            <a:spAutoFit/>
          </a:bodyPr>
          <a:lstStyle/>
          <a:p>
            <a:pPr defTabSz="932278" eaLnBrk="0" hangingPunct="0"/>
            <a:r>
              <a:rPr lang="en-US" sz="70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1" y="3147131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24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9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0766181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43" y="2125664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3928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9" y="1668463"/>
            <a:ext cx="2743200" cy="5029200"/>
          </a:xfrm>
        </p:spPr>
        <p:txBody>
          <a:bodyPr>
            <a:noAutofit/>
          </a:bodyPr>
          <a:lstStyle>
            <a:lvl1pPr marL="342895" indent="-342895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5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6619624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44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9244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3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3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44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412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42" y="3040063"/>
            <a:ext cx="7315204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55" rtl="0" eaLnBrk="1" latinLnBrk="0" hangingPunct="1">
              <a:spcBef>
                <a:spcPct val="2000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9" y="1535875"/>
            <a:ext cx="3931919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9066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212856"/>
            <a:ext cx="11887200" cy="1565332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192" indent="-241297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34" indent="-342895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914155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84304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42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5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5" y="2301241"/>
            <a:ext cx="3232904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3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41" y="2301052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51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16564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509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93" indent="-28098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02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99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96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4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2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509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93" indent="-280984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02" indent="-290509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599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196" indent="-228596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50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03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44" y="29528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4" y="1212860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2"/>
            <a:ext cx="6995160" cy="8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4" r:id="rId1"/>
    <p:sldLayoutId id="2147484335" r:id="rId2"/>
    <p:sldLayoutId id="2147484336" r:id="rId3"/>
    <p:sldLayoutId id="2147484337" r:id="rId4"/>
    <p:sldLayoutId id="2147484338" r:id="rId5"/>
    <p:sldLayoutId id="2147484339" r:id="rId6"/>
    <p:sldLayoutId id="2147484340" r:id="rId7"/>
    <p:sldLayoutId id="2147484341" r:id="rId8"/>
    <p:sldLayoutId id="2147484342" r:id="rId9"/>
    <p:sldLayoutId id="2147484343" r:id="rId10"/>
    <p:sldLayoutId id="2147484344" r:id="rId11"/>
    <p:sldLayoutId id="2147484345" r:id="rId12"/>
    <p:sldLayoutId id="2147484346" r:id="rId13"/>
    <p:sldLayoutId id="2147484347" r:id="rId14"/>
    <p:sldLayoutId id="2147484348" r:id="rId15"/>
    <p:sldLayoutId id="2147484349" r:id="rId16"/>
    <p:sldLayoutId id="2147484350" r:id="rId17"/>
    <p:sldLayoutId id="2147484351" r:id="rId18"/>
    <p:sldLayoutId id="2147484352" r:id="rId19"/>
    <p:sldLayoutId id="2147484353" r:id="rId20"/>
    <p:sldLayoutId id="2147484354" r:id="rId21"/>
    <p:sldLayoutId id="2147484355" r:id="rId22"/>
    <p:sldLayoutId id="2147484356" r:id="rId23"/>
    <p:sldLayoutId id="2147484357" r:id="rId24"/>
    <p:sldLayoutId id="2147484358" r:id="rId25"/>
    <p:sldLayoutId id="2147484359" r:id="rId26"/>
    <p:sldLayoutId id="2147484360" r:id="rId27"/>
  </p:sldLayoutIdLst>
  <p:transition>
    <p:fade/>
  </p:transition>
  <p:txStyles>
    <p:titleStyle>
      <a:lvl1pPr algn="l" defTabSz="932730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3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95" marR="0" indent="-342895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92" marR="0" indent="-241297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89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686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284" marR="0" indent="-228596" algn="l" defTabSz="93273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07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372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37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03" indent="-233184" algn="l" defTabSz="93273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6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30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09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59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26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191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55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21" algn="l" defTabSz="9327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4">
          <p15:clr>
            <a:srgbClr val="5ACBF0"/>
          </p15:clr>
        </p15:guide>
        <p15:guide id="10" pos="4780">
          <p15:clr>
            <a:srgbClr val="5ACBF0"/>
          </p15:clr>
        </p15:guide>
        <p15:guide id="11" pos="5356">
          <p15:clr>
            <a:srgbClr val="5ACBF0"/>
          </p15:clr>
        </p15:guide>
        <p15:guide id="12" pos="5932">
          <p15:clr>
            <a:srgbClr val="5ACBF0"/>
          </p15:clr>
        </p15:guide>
        <p15:guide id="13" pos="6508">
          <p15:clr>
            <a:srgbClr val="5ACBF0"/>
          </p15:clr>
        </p15:guide>
        <p15:guide id="14" pos="7084">
          <p15:clr>
            <a:srgbClr val="5ACBF0"/>
          </p15:clr>
        </p15:guide>
        <p15:guide id="15" pos="7660">
          <p15:clr>
            <a:srgbClr val="5ACBF0"/>
          </p15:clr>
        </p15:guide>
        <p15:guide id="16" pos="288">
          <p15:clr>
            <a:srgbClr val="C35EA4"/>
          </p15:clr>
        </p15:guide>
        <p15:guide id="17" pos="7545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://aka.ms/eventscod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25.png"/><Relationship Id="rId14" Type="http://schemas.openxmlformats.org/officeDocument/2006/relationships/hyperlink" Target="http://goo.gl/1GVg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8" y="1212850"/>
            <a:ext cx="5714998" cy="5072158"/>
          </a:xfrm>
        </p:spPr>
        <p:txBody>
          <a:bodyPr/>
          <a:lstStyle/>
          <a:p>
            <a:r>
              <a:rPr lang="es-ES" dirty="0" err="1" smtClean="0"/>
              <a:t>December</a:t>
            </a:r>
            <a:r>
              <a:rPr lang="es-ES" dirty="0" smtClean="0"/>
              <a:t> </a:t>
            </a:r>
            <a:r>
              <a:rPr lang="es-ES" dirty="0" err="1" smtClean="0"/>
              <a:t>Release</a:t>
            </a:r>
            <a:r>
              <a:rPr lang="es-ES" dirty="0" smtClean="0"/>
              <a:t> 2015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Contenido relacionado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Wordpress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Carruseles</a:t>
            </a:r>
          </a:p>
          <a:p>
            <a:pPr lvl="1"/>
            <a:endParaRPr lang="es-ES" dirty="0" smtClean="0"/>
          </a:p>
          <a:p>
            <a:r>
              <a:rPr lang="es-ES" dirty="0" err="1" smtClean="0"/>
              <a:t>February</a:t>
            </a:r>
            <a:r>
              <a:rPr lang="es-ES" dirty="0" smtClean="0"/>
              <a:t> </a:t>
            </a: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smtClean="0"/>
              <a:t>2016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Fecha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de Agenda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Pivorama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846637" y="1897062"/>
            <a:ext cx="5714998" cy="45797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Publicidad en W10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Nuevas plantillas</a:t>
            </a:r>
          </a:p>
          <a:p>
            <a:pPr marL="685734" lvl="1" indent="-342900">
              <a:buFont typeface="Arial" pitchFamily="34" charset="0"/>
              <a:buChar char="•"/>
            </a:pP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lvl="1"/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Búsqueda</a:t>
            </a: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Favoritos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/>
              <a:t>Agrupación y ordenación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890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7" y="1212850"/>
            <a:ext cx="7627749" cy="1551194"/>
          </a:xfrm>
        </p:spPr>
        <p:txBody>
          <a:bodyPr/>
          <a:lstStyle/>
          <a:p>
            <a:r>
              <a:rPr lang="es-ES" dirty="0" err="1" smtClean="0"/>
              <a:t>March</a:t>
            </a:r>
            <a:r>
              <a:rPr lang="es-ES" dirty="0" smtClean="0"/>
              <a:t> </a:t>
            </a:r>
            <a:r>
              <a:rPr lang="es-ES" dirty="0" err="1" smtClean="0"/>
              <a:t>Release</a:t>
            </a:r>
            <a:r>
              <a:rPr lang="es-ES" dirty="0" smtClean="0"/>
              <a:t> </a:t>
            </a:r>
            <a:r>
              <a:rPr lang="es-ES" dirty="0" smtClean="0"/>
              <a:t>2016 //</a:t>
            </a:r>
            <a:r>
              <a:rPr lang="es-ES" dirty="0" err="1" smtClean="0"/>
              <a:t>build</a:t>
            </a:r>
            <a:r>
              <a:rPr lang="es-ES" dirty="0" smtClean="0"/>
              <a:t>/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b="1" dirty="0" smtClean="0"/>
              <a:t>W</a:t>
            </a:r>
            <a:r>
              <a:rPr lang="es-ES" dirty="0" smtClean="0"/>
              <a:t>indows </a:t>
            </a:r>
            <a:r>
              <a:rPr lang="es-ES" b="1" dirty="0" smtClean="0"/>
              <a:t>A</a:t>
            </a:r>
            <a:r>
              <a:rPr lang="es-ES" dirty="0" smtClean="0"/>
              <a:t>pp </a:t>
            </a:r>
            <a:r>
              <a:rPr lang="es-ES" b="1" dirty="0" smtClean="0"/>
              <a:t>S</a:t>
            </a:r>
            <a:r>
              <a:rPr lang="es-ES" dirty="0" smtClean="0"/>
              <a:t>tudio </a:t>
            </a:r>
            <a:r>
              <a:rPr lang="es-ES" b="1" dirty="0" smtClean="0"/>
              <a:t>UWP </a:t>
            </a:r>
            <a:r>
              <a:rPr lang="es-ES" b="1" dirty="0" err="1" smtClean="0"/>
              <a:t>Samples</a:t>
            </a:r>
            <a:endParaRPr lang="es-ES" b="1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b="1" dirty="0" smtClean="0"/>
              <a:t>W</a:t>
            </a:r>
            <a:r>
              <a:rPr lang="es-ES" dirty="0" smtClean="0"/>
              <a:t>indows </a:t>
            </a:r>
            <a:r>
              <a:rPr lang="es-ES" b="1" dirty="0" smtClean="0"/>
              <a:t>A</a:t>
            </a:r>
            <a:r>
              <a:rPr lang="es-ES" dirty="0" smtClean="0"/>
              <a:t>pp </a:t>
            </a:r>
            <a:r>
              <a:rPr lang="es-ES" b="1" dirty="0" smtClean="0"/>
              <a:t>S</a:t>
            </a:r>
            <a:r>
              <a:rPr lang="es-ES" dirty="0" smtClean="0"/>
              <a:t>tudio </a:t>
            </a:r>
            <a:r>
              <a:rPr lang="es-ES" b="1" dirty="0" err="1" smtClean="0"/>
              <a:t>Installer</a:t>
            </a:r>
            <a:endParaRPr lang="es-E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" y="2963862"/>
            <a:ext cx="4986729" cy="387909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037" y="295273"/>
            <a:ext cx="3586864" cy="38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1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http://</a:t>
            </a:r>
            <a:r>
              <a:rPr lang="es-ES" sz="2800" u="sng" dirty="0" smtClean="0">
                <a:hlinkClick r:id="rId2"/>
              </a:rPr>
              <a:t>aka.ms/eventscode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37" y="2464037"/>
            <a:ext cx="533400" cy="433388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0180637" y="1820221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200" dirty="0" smtClean="0">
                <a:solidFill>
                  <a:schemeClr val="bg1"/>
                </a:solidFill>
                <a:latin typeface="+mn-lt"/>
              </a:rPr>
              <a:t>@</a:t>
            </a:r>
            <a:r>
              <a:rPr lang="es-ES" sz="3200" dirty="0" err="1" smtClean="0">
                <a:solidFill>
                  <a:schemeClr val="bg1"/>
                </a:solidFill>
                <a:latin typeface="+mn-lt"/>
              </a:rPr>
              <a:t>mvegaca</a:t>
            </a:r>
            <a:endParaRPr lang="es-ES" sz="32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9190037" y="1080300"/>
            <a:ext cx="3124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000" b="1" dirty="0">
                <a:solidFill>
                  <a:schemeClr val="bg1"/>
                </a:solidFill>
              </a:rPr>
              <a:t>Martín Vega</a:t>
            </a:r>
          </a:p>
          <a:p>
            <a:pPr lvl="0" algn="r"/>
            <a:r>
              <a:rPr lang="en-US" sz="2000" dirty="0">
                <a:solidFill>
                  <a:schemeClr val="bg1"/>
                </a:solidFill>
              </a:rPr>
              <a:t>Windows </a:t>
            </a:r>
            <a:r>
              <a:rPr lang="en-US" sz="2000" dirty="0" smtClean="0">
                <a:solidFill>
                  <a:schemeClr val="bg1"/>
                </a:solidFill>
              </a:rPr>
              <a:t>Developer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63" y="2465387"/>
            <a:ext cx="12303936" cy="453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01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60842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ac9eeb9d9b9ba19d34f79db8b3e24ee8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201ee68f6898ad23f8753cba542e5bc7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6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7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A35415-B925-4762-8567-54C88450E1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A2199FAC-5EEE-45BA-AC92-CBA0E372F221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1625</TotalTime>
  <Words>356</Words>
  <Application>Microsoft Office PowerPoint</Application>
  <PresentationFormat>Personalizado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31" baseType="lpstr">
      <vt:lpstr>ＭＳ Ｐゴシック</vt:lpstr>
      <vt:lpstr>Arial</vt:lpstr>
      <vt:lpstr>Avenir LT Pro 45 Book</vt:lpstr>
      <vt:lpstr>Calibri</vt:lpstr>
      <vt:lpstr>Consolas</vt:lpstr>
      <vt:lpstr>Helvetica-Light</vt:lpstr>
      <vt:lpstr>Segoe UI</vt:lpstr>
      <vt:lpstr>Segoe UI Light</vt:lpstr>
      <vt:lpstr>Segoe UI Semilight</vt:lpstr>
      <vt:lpstr>Wingdings</vt:lpstr>
      <vt:lpstr>5-30629_Build_Template_WHITE</vt:lpstr>
      <vt:lpstr>1_5-30629_Build_Template_WHITE</vt:lpstr>
      <vt:lpstr>Presentación de PowerPoint</vt:lpstr>
      <vt:lpstr>Microsoft Windows App Studio: Apps para Windows 10</vt:lpstr>
      <vt:lpstr>Presentación de PowerPoint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Recapitulación de novedades</vt:lpstr>
      <vt:lpstr>Recapitulación de novedades</vt:lpstr>
      <vt:lpstr>DEMO Parte 2  Visual Studio</vt:lpstr>
      <vt:lpstr>Extender y Reutilizar</vt:lpstr>
      <vt:lpstr>Recursos  Código y presentación http://aka.ms/eventscode  Windows App Studio http://appstudio.windows.com Librerías NuGet http://www.nuget.org/profiles/wasteam/   GitHub https://github.com/wasteam/ 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94</cp:revision>
  <dcterms:created xsi:type="dcterms:W3CDTF">2015-04-07T19:39:07Z</dcterms:created>
  <dcterms:modified xsi:type="dcterms:W3CDTF">2016-04-06T06:43:46Z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